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603" r:id="rId2"/>
    <p:sldId id="604" r:id="rId3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52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3204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D38EDC6-0ED9-4A28-BA1C-032A341B714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Class – The Life Of Christ (270)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01FC6EB-3E7D-4A66-B889-08F24042DD1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8/4/2021 pm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08333A-A150-42F4-A28D-0555B521539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A530947-ED0F-49C0-80A1-EA28557362E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9205D1-ED59-4F4E-8C41-CB6FB2992D80}" type="slidenum">
              <a:rPr lang="en-US" sz="1000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0799272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r>
              <a:rPr lang="en-US"/>
              <a:t>Class – The Life Of Christ (270)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r>
              <a:rPr lang="en-US"/>
              <a:t>8/4/2021 pm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82C90292-174C-4F92-85CF-661EE71A5E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747047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633538" y="1260475"/>
            <a:ext cx="4535487" cy="34020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510903">
              <a:defRPr/>
            </a:pPr>
            <a:fld id="{9E395396-3E20-41E1-96D8-CC01158FFDB2}" type="slidenum">
              <a:rPr lang="en-US" sz="1400">
                <a:solidFill>
                  <a:prstClr val="black"/>
                </a:solidFill>
                <a:latin typeface="Calibri" panose="020F0502020204030204"/>
              </a:rPr>
              <a:pPr defTabSz="510903">
                <a:defRPr/>
              </a:pPr>
              <a:t>1</a:t>
            </a:fld>
            <a:endParaRPr lang="en-US" sz="140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002D74-F575-4787-826D-12E395BCCA2C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defTabSz="966612">
              <a:defRPr/>
            </a:pPr>
            <a:r>
              <a:rPr lang="en-US" sz="1400">
                <a:solidFill>
                  <a:prstClr val="black"/>
                </a:solidFill>
                <a:latin typeface="Calibri" panose="020F0502020204030204"/>
              </a:rPr>
              <a:t>8/4/2021 pm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A2E77D-0BF8-41E0-B1F3-195D4A5C5F8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defTabSz="966612">
              <a:defRPr/>
            </a:pPr>
            <a:r>
              <a:rPr lang="en-US" sz="1400">
                <a:solidFill>
                  <a:prstClr val="black"/>
                </a:solidFill>
                <a:latin typeface="Calibri" panose="020F0502020204030204"/>
              </a:rPr>
              <a:t>Micky Galloway</a:t>
            </a:r>
          </a:p>
        </p:txBody>
      </p:sp>
      <p:sp>
        <p:nvSpPr>
          <p:cNvPr id="7" name="Header Placeholder 6">
            <a:extLst>
              <a:ext uri="{FF2B5EF4-FFF2-40B4-BE49-F238E27FC236}">
                <a16:creationId xmlns:a16="http://schemas.microsoft.com/office/drawing/2014/main" id="{15484E00-5AA4-4F87-AE65-03B052211439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 defTabSz="966612">
              <a:defRPr/>
            </a:pPr>
            <a:r>
              <a:rPr lang="en-US" sz="1400">
                <a:solidFill>
                  <a:prstClr val="black"/>
                </a:solidFill>
                <a:latin typeface="Calibri" panose="020F0502020204030204"/>
              </a:rPr>
              <a:t>Class – The Life Of Christ (270)</a:t>
            </a:r>
          </a:p>
        </p:txBody>
      </p:sp>
    </p:spTree>
    <p:extLst>
      <p:ext uri="{BB962C8B-B14F-4D97-AF65-F5344CB8AC3E}">
        <p14:creationId xmlns:p14="http://schemas.microsoft.com/office/powerpoint/2010/main" val="11989782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436346" y="1397994"/>
            <a:ext cx="6270922" cy="3007447"/>
          </a:xfrm>
        </p:spPr>
        <p:txBody>
          <a:bodyPr anchor="ctr" anchorCtr="0">
            <a:noAutofit/>
          </a:bodyPr>
          <a:lstStyle>
            <a:lvl1pPr algn="ctr">
              <a:defRPr sz="4950" cap="none" baseline="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09938" y="4475040"/>
            <a:ext cx="5123755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725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noProof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4644" y="6453386"/>
            <a:ext cx="1205958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t>8/7/2021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049" y="6453386"/>
            <a:ext cx="5267533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13" name="L-Shape 12">
            <a:extLst>
              <a:ext uri="{FF2B5EF4-FFF2-40B4-BE49-F238E27FC236}">
                <a16:creationId xmlns:a16="http://schemas.microsoft.com/office/drawing/2014/main" id="{79965FD7-DA9A-4AFB-B8C8-34AC1FEE9F72}"/>
              </a:ext>
            </a:extLst>
          </p:cNvPr>
          <p:cNvSpPr/>
          <p:nvPr userDrawn="1"/>
        </p:nvSpPr>
        <p:spPr>
          <a:xfrm flipV="1">
            <a:off x="665756" y="726900"/>
            <a:ext cx="2079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15" name="L-Shape 14">
            <a:extLst>
              <a:ext uri="{FF2B5EF4-FFF2-40B4-BE49-F238E27FC236}">
                <a16:creationId xmlns:a16="http://schemas.microsoft.com/office/drawing/2014/main" id="{92465177-72B9-4DCF-8F98-0C79F3EE32EC}"/>
              </a:ext>
            </a:extLst>
          </p:cNvPr>
          <p:cNvSpPr/>
          <p:nvPr userDrawn="1"/>
        </p:nvSpPr>
        <p:spPr>
          <a:xfrm rot="10800000" flipV="1">
            <a:off x="6399245" y="1820276"/>
            <a:ext cx="2079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8" name="L-Shape 7">
            <a:extLst>
              <a:ext uri="{FF2B5EF4-FFF2-40B4-BE49-F238E27FC236}">
                <a16:creationId xmlns:a16="http://schemas.microsoft.com/office/drawing/2014/main" id="{B5516E7A-AEB0-4772-8098-8B0F8B5F1126}"/>
              </a:ext>
            </a:extLst>
          </p:cNvPr>
          <p:cNvSpPr/>
          <p:nvPr userDrawn="1"/>
        </p:nvSpPr>
        <p:spPr>
          <a:xfrm flipV="1">
            <a:off x="564645" y="609669"/>
            <a:ext cx="2364232" cy="4408489"/>
          </a:xfrm>
          <a:prstGeom prst="corner">
            <a:avLst>
              <a:gd name="adj1" fmla="val 6149"/>
              <a:gd name="adj2" fmla="val 6814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12" name="L-Shape 11">
            <a:extLst>
              <a:ext uri="{FF2B5EF4-FFF2-40B4-BE49-F238E27FC236}">
                <a16:creationId xmlns:a16="http://schemas.microsoft.com/office/drawing/2014/main" id="{E864F603-D3F0-4241-9005-3F6C3BD62BEF}"/>
              </a:ext>
            </a:extLst>
          </p:cNvPr>
          <p:cNvSpPr/>
          <p:nvPr userDrawn="1"/>
        </p:nvSpPr>
        <p:spPr>
          <a:xfrm flipH="1">
            <a:off x="6214740" y="1685657"/>
            <a:ext cx="2364232" cy="4408489"/>
          </a:xfrm>
          <a:prstGeom prst="corner">
            <a:avLst>
              <a:gd name="adj1" fmla="val 6773"/>
              <a:gd name="adj2" fmla="val 6814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</p:spTree>
    <p:extLst>
      <p:ext uri="{BB962C8B-B14F-4D97-AF65-F5344CB8AC3E}">
        <p14:creationId xmlns:p14="http://schemas.microsoft.com/office/powerpoint/2010/main" val="249052691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28700" y="685800"/>
            <a:ext cx="7200900" cy="1485900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340864"/>
            <a:ext cx="3332988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25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8700" y="3305224"/>
            <a:ext cx="3332988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93761" y="2340864"/>
            <a:ext cx="3332988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25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93761" y="3305224"/>
            <a:ext cx="3332988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7EF04-6424-4B70-94D1-FC932CBBDD9B}" type="datetimeFigureOut">
              <a:rPr lang="en-US" noProof="0" smtClean="0"/>
              <a:t>8/7/2021</a:t>
            </a:fld>
            <a:endParaRPr lang="en-US" noProof="0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11" name="L-Shape 10">
            <a:extLst>
              <a:ext uri="{FF2B5EF4-FFF2-40B4-BE49-F238E27FC236}">
                <a16:creationId xmlns:a16="http://schemas.microsoft.com/office/drawing/2014/main" id="{91236E78-C797-4C31-BA0C-DB193BAF6D2D}"/>
              </a:ext>
            </a:extLst>
          </p:cNvPr>
          <p:cNvSpPr/>
          <p:nvPr userDrawn="1"/>
        </p:nvSpPr>
        <p:spPr>
          <a:xfrm rot="10800000" flipV="1">
            <a:off x="6293741" y="1873025"/>
            <a:ext cx="2079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10" name="L-Shape 9">
            <a:extLst>
              <a:ext uri="{FF2B5EF4-FFF2-40B4-BE49-F238E27FC236}">
                <a16:creationId xmlns:a16="http://schemas.microsoft.com/office/drawing/2014/main" id="{BFA658F0-F295-40A9-8BA8-1F6CBDFBBE09}"/>
              </a:ext>
            </a:extLst>
          </p:cNvPr>
          <p:cNvSpPr/>
          <p:nvPr userDrawn="1"/>
        </p:nvSpPr>
        <p:spPr>
          <a:xfrm flipH="1">
            <a:off x="6114726" y="1752329"/>
            <a:ext cx="2364232" cy="4408489"/>
          </a:xfrm>
          <a:prstGeom prst="corner">
            <a:avLst>
              <a:gd name="adj1" fmla="val 7085"/>
              <a:gd name="adj2" fmla="val 7750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</p:spTree>
    <p:extLst>
      <p:ext uri="{BB962C8B-B14F-4D97-AF65-F5344CB8AC3E}">
        <p14:creationId xmlns:p14="http://schemas.microsoft.com/office/powerpoint/2010/main" val="26144223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7EF04-6424-4B70-94D1-FC932CBBDD9B}" type="datetimeFigureOut">
              <a:rPr lang="en-US" noProof="0" smtClean="0"/>
              <a:t>8/7/2021</a:t>
            </a:fld>
            <a:endParaRPr lang="en-US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4416832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7EF04-6424-4B70-94D1-FC932CBBDD9B}" type="datetimeFigureOut">
              <a:rPr lang="en-US" noProof="0" smtClean="0"/>
              <a:t>8/7/2021</a:t>
            </a:fld>
            <a:endParaRPr lang="en-US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AFD1631-6749-4027-9415-B72D163BBD5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170355" y="2297695"/>
            <a:ext cx="6803294" cy="2767600"/>
          </a:xfrm>
        </p:spPr>
        <p:txBody>
          <a:bodyPr anchor="ctr"/>
          <a:lstStyle>
            <a:lvl1pPr marL="0" indent="0" algn="ctr">
              <a:buNone/>
              <a:defRPr sz="4500"/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329401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7EF04-6424-4B70-94D1-FC932CBBDD9B}" type="datetimeFigureOut">
              <a:rPr lang="en-US" noProof="0" smtClean="0"/>
              <a:t>8/7/2021</a:t>
            </a:fld>
            <a:endParaRPr lang="en-US" noProof="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60432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Second Option">
    <p:bg bwMode="grayWhite">
      <p:bgPr>
        <a:gradFill flip="none" rotWithShape="1">
          <a:gsLst>
            <a:gs pos="0">
              <a:schemeClr val="tx2">
                <a:lumMod val="50000"/>
              </a:schemeClr>
            </a:gs>
            <a:gs pos="34000">
              <a:schemeClr val="tx2"/>
            </a:gs>
            <a:gs pos="66000">
              <a:schemeClr val="tx2">
                <a:lumMod val="75000"/>
              </a:schemeClr>
            </a:gs>
            <a:gs pos="97000">
              <a:schemeClr val="tx2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L-Shape 9">
            <a:extLst>
              <a:ext uri="{FF2B5EF4-FFF2-40B4-BE49-F238E27FC236}">
                <a16:creationId xmlns:a16="http://schemas.microsoft.com/office/drawing/2014/main" id="{13412040-642F-40C5-8AB5-C0E8D41B481B}"/>
              </a:ext>
            </a:extLst>
          </p:cNvPr>
          <p:cNvSpPr/>
          <p:nvPr userDrawn="1"/>
        </p:nvSpPr>
        <p:spPr>
          <a:xfrm flipV="1">
            <a:off x="652568" y="709300"/>
            <a:ext cx="2079000" cy="2772000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9" name="Rectangle 8" title="Side bar">
            <a:extLst>
              <a:ext uri="{FF2B5EF4-FFF2-40B4-BE49-F238E27FC236}">
                <a16:creationId xmlns:a16="http://schemas.microsoft.com/office/drawing/2014/main" id="{BADD331D-DA8D-4D47-A2BB-F4875FDB16A4}"/>
              </a:ext>
            </a:extLst>
          </p:cNvPr>
          <p:cNvSpPr/>
          <p:nvPr userDrawn="1"/>
        </p:nvSpPr>
        <p:spPr>
          <a:xfrm rot="5400000">
            <a:off x="4267183" y="1981175"/>
            <a:ext cx="609651" cy="9144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048485" y="1151813"/>
            <a:ext cx="7128364" cy="3007447"/>
          </a:xfrm>
        </p:spPr>
        <p:txBody>
          <a:bodyPr anchor="ctr" anchorCtr="0">
            <a:noAutofit/>
          </a:bodyPr>
          <a:lstStyle>
            <a:lvl1pPr algn="ctr">
              <a:defRPr sz="4950" cap="none" baseline="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48485" y="4897070"/>
            <a:ext cx="7128364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725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noProof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4644" y="6453386"/>
            <a:ext cx="1205958" cy="404614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pPr/>
              <a:t>8/7/2021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049" y="6453386"/>
            <a:ext cx="5267533" cy="404614"/>
          </a:xfrm>
        </p:spPr>
        <p:txBody>
          <a:bodyPr/>
          <a:lstStyle>
            <a:lvl1pPr algn="ctr"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1" name="L-Shape 10">
            <a:extLst>
              <a:ext uri="{FF2B5EF4-FFF2-40B4-BE49-F238E27FC236}">
                <a16:creationId xmlns:a16="http://schemas.microsoft.com/office/drawing/2014/main" id="{68D376A1-CC76-4C90-B2CF-F89EA13E7942}"/>
              </a:ext>
            </a:extLst>
          </p:cNvPr>
          <p:cNvSpPr/>
          <p:nvPr userDrawn="1"/>
        </p:nvSpPr>
        <p:spPr>
          <a:xfrm rot="10800000" flipV="1">
            <a:off x="6412433" y="1820273"/>
            <a:ext cx="2079000" cy="2772000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8" name="L-Shape 7">
            <a:extLst>
              <a:ext uri="{FF2B5EF4-FFF2-40B4-BE49-F238E27FC236}">
                <a16:creationId xmlns:a16="http://schemas.microsoft.com/office/drawing/2014/main" id="{B5516E7A-AEB0-4772-8098-8B0F8B5F1126}"/>
              </a:ext>
            </a:extLst>
          </p:cNvPr>
          <p:cNvSpPr/>
          <p:nvPr userDrawn="1"/>
        </p:nvSpPr>
        <p:spPr>
          <a:xfrm flipV="1">
            <a:off x="564645" y="609652"/>
            <a:ext cx="2364232" cy="3007448"/>
          </a:xfrm>
          <a:prstGeom prst="corner">
            <a:avLst>
              <a:gd name="adj1" fmla="val 6089"/>
              <a:gd name="adj2" fmla="val 6769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12" name="L-Shape 11">
            <a:extLst>
              <a:ext uri="{FF2B5EF4-FFF2-40B4-BE49-F238E27FC236}">
                <a16:creationId xmlns:a16="http://schemas.microsoft.com/office/drawing/2014/main" id="{E864F603-D3F0-4241-9005-3F6C3BD62BEF}"/>
              </a:ext>
            </a:extLst>
          </p:cNvPr>
          <p:cNvSpPr/>
          <p:nvPr userDrawn="1"/>
        </p:nvSpPr>
        <p:spPr>
          <a:xfrm flipH="1">
            <a:off x="6214740" y="1685653"/>
            <a:ext cx="2364232" cy="3007448"/>
          </a:xfrm>
          <a:prstGeom prst="corner">
            <a:avLst>
              <a:gd name="adj1" fmla="val 6089"/>
              <a:gd name="adj2" fmla="val 6442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</p:spTree>
    <p:extLst>
      <p:ext uri="{BB962C8B-B14F-4D97-AF65-F5344CB8AC3E}">
        <p14:creationId xmlns:p14="http://schemas.microsoft.com/office/powerpoint/2010/main" val="3191305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28700" y="685800"/>
            <a:ext cx="7200900" cy="720213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8700" y="1484677"/>
            <a:ext cx="7200900" cy="4382729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7EF04-6424-4B70-94D1-FC932CBBDD9B}" type="datetimeFigureOut">
              <a:rPr lang="en-US" noProof="0" smtClean="0"/>
              <a:t>8/7/2021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BEFB83C-E1EC-41AC-BFF6-9D094E2D43C6}"/>
              </a:ext>
            </a:extLst>
          </p:cNvPr>
          <p:cNvCxnSpPr/>
          <p:nvPr userDrawn="1"/>
        </p:nvCxnSpPr>
        <p:spPr>
          <a:xfrm>
            <a:off x="1098756" y="1445344"/>
            <a:ext cx="71010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95724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Caption and Picture">
    <p:bg bwMode="ltGray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20A2BD38-4A6C-44EB-900D-A3E3AE37854F}"/>
              </a:ext>
            </a:extLst>
          </p:cNvPr>
          <p:cNvSpPr/>
          <p:nvPr userDrawn="1"/>
        </p:nvSpPr>
        <p:spPr>
          <a:xfrm>
            <a:off x="4936292" y="404614"/>
            <a:ext cx="3893382" cy="604877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50000"/>
                </a:schemeClr>
              </a:gs>
              <a:gs pos="36000">
                <a:schemeClr val="tx2"/>
              </a:gs>
              <a:gs pos="69000">
                <a:schemeClr val="tx2">
                  <a:lumMod val="75000"/>
                </a:schemeClr>
              </a:gs>
              <a:gs pos="97000">
                <a:schemeClr val="tx2">
                  <a:lumMod val="5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63500" sx="102000" sy="1020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C222C1B9-FA56-4CEA-AD98-25A595D942F8}"/>
              </a:ext>
            </a:extLst>
          </p:cNvPr>
          <p:cNvSpPr/>
          <p:nvPr userDrawn="1"/>
        </p:nvSpPr>
        <p:spPr bwMode="white">
          <a:xfrm>
            <a:off x="5280149" y="564425"/>
            <a:ext cx="3267000" cy="4464000"/>
          </a:xfrm>
          <a:prstGeom prst="ellipse">
            <a:avLst/>
          </a:prstGeom>
          <a:noFill/>
          <a:ln w="123825">
            <a:solidFill>
              <a:schemeClr val="accent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8" name="Rectangle 7" title="Background Shape"/>
          <p:cNvSpPr/>
          <p:nvPr/>
        </p:nvSpPr>
        <p:spPr>
          <a:xfrm>
            <a:off x="0" y="376"/>
            <a:ext cx="4572000" cy="68576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white">
          <a:xfrm>
            <a:off x="439685" y="400665"/>
            <a:ext cx="3643845" cy="1428136"/>
          </a:xfrm>
        </p:spPr>
        <p:txBody>
          <a:bodyPr anchor="ctr" anchorCtr="0">
            <a:noAutofit/>
          </a:bodyPr>
          <a:lstStyle>
            <a:lvl1pPr algn="ctr">
              <a:lnSpc>
                <a:spcPct val="84000"/>
              </a:lnSpc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9685" y="2113935"/>
            <a:ext cx="3643845" cy="4247186"/>
          </a:xfrm>
        </p:spPr>
        <p:txBody>
          <a:bodyPr/>
          <a:lstStyle>
            <a:lvl1pPr marL="214313" indent="-214313">
              <a:lnSpc>
                <a:spcPct val="100000"/>
              </a:lnSpc>
              <a:spcBef>
                <a:spcPts val="0"/>
              </a:spcBef>
              <a:spcAft>
                <a:spcPts val="75"/>
              </a:spcAft>
              <a:buFont typeface="Arial" panose="020B0604020202020204" pitchFamily="34" charset="0"/>
              <a:buChar char="•"/>
              <a:defRPr sz="1350">
                <a:solidFill>
                  <a:schemeClr val="bg1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39684" y="6443554"/>
            <a:ext cx="993242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pPr/>
              <a:t>8/7/2021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19041" y="6453386"/>
            <a:ext cx="1964497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40954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4518000" y="0"/>
            <a:ext cx="108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9786B981-6A78-425B-97A2-BA24E40DB7A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359321" y="670570"/>
            <a:ext cx="3113484" cy="4248000"/>
          </a:xfrm>
          <a:prstGeom prst="ellipse">
            <a:avLst/>
          </a:prstGeom>
          <a:ln w="38100">
            <a:solidFill>
              <a:schemeClr val="bg2"/>
            </a:solidFill>
          </a:ln>
          <a:effectLst>
            <a:innerShdw blurRad="114300">
              <a:prstClr val="black"/>
            </a:innerShdw>
          </a:effectLst>
        </p:spPr>
        <p:txBody>
          <a:bodyPr anchor="ctr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7" name="Content Placeholder 15">
            <a:extLst>
              <a:ext uri="{FF2B5EF4-FFF2-40B4-BE49-F238E27FC236}">
                <a16:creationId xmlns:a16="http://schemas.microsoft.com/office/drawing/2014/main" id="{A21C7D74-31FD-4638-819B-6F7351A1770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060473" y="5188236"/>
            <a:ext cx="3643844" cy="1126906"/>
          </a:xfrm>
          <a:solidFill>
            <a:schemeClr val="bg2"/>
          </a:solidFill>
          <a:ln>
            <a:noFill/>
          </a:ln>
          <a:effectLst>
            <a:innerShdw blurRad="114300">
              <a:prstClr val="black"/>
            </a:innerShdw>
          </a:effectLst>
        </p:spPr>
        <p:txBody>
          <a:bodyPr anchor="ctr" anchorCtr="0"/>
          <a:lstStyle>
            <a:lvl1pPr marL="0" indent="0" algn="ctr">
              <a:buNone/>
              <a:defRPr sz="1350">
                <a:solidFill>
                  <a:schemeClr val="tx2">
                    <a:lumMod val="50000"/>
                  </a:schemeClr>
                </a:solidFill>
              </a:defRPr>
            </a:lvl1pPr>
            <a:lvl2pPr marL="397764" indent="0" algn="ctr">
              <a:buNone/>
              <a:defRPr sz="1350">
                <a:solidFill>
                  <a:schemeClr val="tx2">
                    <a:lumMod val="50000"/>
                  </a:schemeClr>
                </a:solidFill>
              </a:defRPr>
            </a:lvl2pPr>
            <a:lvl3pPr marL="740664" indent="0" algn="ctr">
              <a:buNone/>
              <a:defRPr sz="1200">
                <a:solidFill>
                  <a:schemeClr val="tx2">
                    <a:lumMod val="50000"/>
                  </a:schemeClr>
                </a:solidFill>
              </a:defRPr>
            </a:lvl3pPr>
            <a:lvl4pPr marL="1083564" indent="0" algn="ctr">
              <a:buNone/>
              <a:defRPr sz="1200">
                <a:solidFill>
                  <a:schemeClr val="tx2">
                    <a:lumMod val="50000"/>
                  </a:schemeClr>
                </a:solidFill>
              </a:defRPr>
            </a:lvl4pPr>
            <a:lvl5pPr marL="1426464" indent="0" algn="ctr">
              <a:buNone/>
              <a:defRPr sz="105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1" name="L-Shape 20">
            <a:extLst>
              <a:ext uri="{FF2B5EF4-FFF2-40B4-BE49-F238E27FC236}">
                <a16:creationId xmlns:a16="http://schemas.microsoft.com/office/drawing/2014/main" id="{CB430D22-8AAF-444F-A6CE-7C02859083DF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387704" y="335066"/>
            <a:ext cx="3024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3" name="L-Shape 22">
            <a:extLst>
              <a:ext uri="{FF2B5EF4-FFF2-40B4-BE49-F238E27FC236}">
                <a16:creationId xmlns:a16="http://schemas.microsoft.com/office/drawing/2014/main" id="{0D8BA010-8544-4718-9EA3-B0248C963FD4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3814292" y="330308"/>
            <a:ext cx="308197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4" name="L-Shape 23">
            <a:extLst>
              <a:ext uri="{FF2B5EF4-FFF2-40B4-BE49-F238E27FC236}">
                <a16:creationId xmlns:a16="http://schemas.microsoft.com/office/drawing/2014/main" id="{C0FFB550-21A6-456B-BA1A-EF145674866C}"/>
              </a:ext>
            </a:extLst>
          </p:cNvPr>
          <p:cNvSpPr>
            <a:spLocks noChangeAspect="1"/>
          </p:cNvSpPr>
          <p:nvPr userDrawn="1"/>
        </p:nvSpPr>
        <p:spPr>
          <a:xfrm>
            <a:off x="392121" y="1476944"/>
            <a:ext cx="3024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5" name="L-Shape 24">
            <a:extLst>
              <a:ext uri="{FF2B5EF4-FFF2-40B4-BE49-F238E27FC236}">
                <a16:creationId xmlns:a16="http://schemas.microsoft.com/office/drawing/2014/main" id="{70EF88E9-8CAC-422B-A9A6-D9FD1F17DAE2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3811335" y="1482018"/>
            <a:ext cx="308197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</p:spTree>
    <p:extLst>
      <p:ext uri="{BB962C8B-B14F-4D97-AF65-F5344CB8AC3E}">
        <p14:creationId xmlns:p14="http://schemas.microsoft.com/office/powerpoint/2010/main" val="8804922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Caption">
    <p:bg bwMode="ltGray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20A2BD38-4A6C-44EB-900D-A3E3AE37854F}"/>
              </a:ext>
            </a:extLst>
          </p:cNvPr>
          <p:cNvSpPr/>
          <p:nvPr userDrawn="1"/>
        </p:nvSpPr>
        <p:spPr>
          <a:xfrm>
            <a:off x="4936292" y="404614"/>
            <a:ext cx="3893382" cy="604877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50000"/>
                </a:schemeClr>
              </a:gs>
              <a:gs pos="36000">
                <a:schemeClr val="tx2"/>
              </a:gs>
              <a:gs pos="69000">
                <a:schemeClr val="tx2">
                  <a:lumMod val="75000"/>
                </a:schemeClr>
              </a:gs>
              <a:gs pos="97000">
                <a:schemeClr val="tx2">
                  <a:lumMod val="5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63500" sx="102000" sy="1020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8" name="Rectangle 7" title="Background Shape"/>
          <p:cNvSpPr/>
          <p:nvPr/>
        </p:nvSpPr>
        <p:spPr>
          <a:xfrm>
            <a:off x="0" y="376"/>
            <a:ext cx="4572000" cy="68576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white">
          <a:xfrm>
            <a:off x="439685" y="400665"/>
            <a:ext cx="3643845" cy="1428136"/>
          </a:xfrm>
        </p:spPr>
        <p:txBody>
          <a:bodyPr anchor="ctr" anchorCtr="0">
            <a:noAutofit/>
          </a:bodyPr>
          <a:lstStyle>
            <a:lvl1pPr algn="ctr">
              <a:lnSpc>
                <a:spcPct val="84000"/>
              </a:lnSpc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9685" y="2113935"/>
            <a:ext cx="3643845" cy="4247186"/>
          </a:xfrm>
        </p:spPr>
        <p:txBody>
          <a:bodyPr/>
          <a:lstStyle>
            <a:lvl1pPr marL="214313" indent="-214313">
              <a:lnSpc>
                <a:spcPct val="100000"/>
              </a:lnSpc>
              <a:spcBef>
                <a:spcPts val="0"/>
              </a:spcBef>
              <a:spcAft>
                <a:spcPts val="75"/>
              </a:spcAft>
              <a:buFont typeface="Arial" panose="020B0604020202020204" pitchFamily="34" charset="0"/>
              <a:buChar char="•"/>
              <a:defRPr sz="1350">
                <a:solidFill>
                  <a:schemeClr val="bg1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39684" y="6443554"/>
            <a:ext cx="993242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pPr/>
              <a:t>8/7/2021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19041" y="6453386"/>
            <a:ext cx="1964497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40954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4518000" y="0"/>
            <a:ext cx="108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L-Shape 20">
            <a:extLst>
              <a:ext uri="{FF2B5EF4-FFF2-40B4-BE49-F238E27FC236}">
                <a16:creationId xmlns:a16="http://schemas.microsoft.com/office/drawing/2014/main" id="{CB430D22-8AAF-444F-A6CE-7C02859083DF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387704" y="335066"/>
            <a:ext cx="3024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3" name="L-Shape 22">
            <a:extLst>
              <a:ext uri="{FF2B5EF4-FFF2-40B4-BE49-F238E27FC236}">
                <a16:creationId xmlns:a16="http://schemas.microsoft.com/office/drawing/2014/main" id="{0D8BA010-8544-4718-9EA3-B0248C963FD4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3814292" y="330308"/>
            <a:ext cx="308197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4" name="L-Shape 23">
            <a:extLst>
              <a:ext uri="{FF2B5EF4-FFF2-40B4-BE49-F238E27FC236}">
                <a16:creationId xmlns:a16="http://schemas.microsoft.com/office/drawing/2014/main" id="{C0FFB550-21A6-456B-BA1A-EF145674866C}"/>
              </a:ext>
            </a:extLst>
          </p:cNvPr>
          <p:cNvSpPr>
            <a:spLocks noChangeAspect="1"/>
          </p:cNvSpPr>
          <p:nvPr userDrawn="1"/>
        </p:nvSpPr>
        <p:spPr>
          <a:xfrm>
            <a:off x="392121" y="1476944"/>
            <a:ext cx="3024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5" name="L-Shape 24">
            <a:extLst>
              <a:ext uri="{FF2B5EF4-FFF2-40B4-BE49-F238E27FC236}">
                <a16:creationId xmlns:a16="http://schemas.microsoft.com/office/drawing/2014/main" id="{70EF88E9-8CAC-422B-A9A6-D9FD1F17DAE2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3811335" y="1482018"/>
            <a:ext cx="308197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ED439475-E625-4449-B42E-8F291D64A3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21521" y="518491"/>
            <a:ext cx="3682796" cy="5759777"/>
          </a:xfrm>
          <a:solidFill>
            <a:schemeClr val="bg2"/>
          </a:solidFill>
          <a:ln>
            <a:noFill/>
          </a:ln>
          <a:effectLst>
            <a:innerShdw blurRad="114300">
              <a:prstClr val="black"/>
            </a:innerShdw>
          </a:effectLst>
        </p:spPr>
        <p:txBody>
          <a:bodyPr vert="horz" lIns="91440" tIns="45720" rIns="91440" bIns="45720" rtlCol="0" anchor="ctr" anchorCtr="0">
            <a:noAutofit/>
          </a:bodyPr>
          <a:lstStyle>
            <a:lvl1pPr>
              <a:defRPr lang="en-US" sz="1350">
                <a:solidFill>
                  <a:schemeClr val="tx2">
                    <a:lumMod val="50000"/>
                  </a:schemeClr>
                </a:solidFill>
              </a:defRPr>
            </a:lvl1pPr>
            <a:lvl2pPr>
              <a:defRPr lang="en-US" sz="1350">
                <a:solidFill>
                  <a:schemeClr val="tx2">
                    <a:lumMod val="50000"/>
                  </a:schemeClr>
                </a:solidFill>
              </a:defRPr>
            </a:lvl2pPr>
            <a:lvl3pPr>
              <a:defRPr lang="en-US" sz="1200">
                <a:solidFill>
                  <a:schemeClr val="tx2">
                    <a:lumMod val="50000"/>
                  </a:schemeClr>
                </a:solidFill>
              </a:defRPr>
            </a:lvl3pPr>
            <a:lvl4pPr>
              <a:defRPr lang="en-US" sz="1200">
                <a:solidFill>
                  <a:schemeClr val="tx2">
                    <a:lumMod val="50000"/>
                  </a:schemeClr>
                </a:solidFill>
              </a:defRPr>
            </a:lvl4pPr>
            <a:lvl5pPr>
              <a:defRPr lang="en-US" sz="105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marL="0" lvl="0" indent="0" algn="ctr">
              <a:buNone/>
            </a:pPr>
            <a:r>
              <a:rPr lang="en-US" noProof="0"/>
              <a:t>Click to edit Master text styles</a:t>
            </a:r>
          </a:p>
          <a:p>
            <a:pPr marL="0" lvl="1" indent="0" algn="ctr">
              <a:buNone/>
            </a:pPr>
            <a:r>
              <a:rPr lang="en-US" noProof="0"/>
              <a:t>Second level</a:t>
            </a:r>
          </a:p>
          <a:p>
            <a:pPr marL="0" lvl="2" indent="0" algn="ctr">
              <a:buNone/>
            </a:pPr>
            <a:r>
              <a:rPr lang="en-US" noProof="0"/>
              <a:t>Third level</a:t>
            </a:r>
          </a:p>
          <a:p>
            <a:pPr marL="0" lvl="3" indent="0" algn="ctr">
              <a:buNone/>
            </a:pPr>
            <a:r>
              <a:rPr lang="en-US" noProof="0"/>
              <a:t>Fourth level</a:t>
            </a:r>
          </a:p>
          <a:p>
            <a:pPr marL="0" lvl="4" indent="0" algn="ctr">
              <a:buNone/>
            </a:pPr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435158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, TItle,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-1" y="376"/>
            <a:ext cx="4676174" cy="685762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F430D42-50DC-4502-A3E8-251FE7F0809D}"/>
              </a:ext>
            </a:extLst>
          </p:cNvPr>
          <p:cNvSpPr/>
          <p:nvPr userDrawn="1"/>
        </p:nvSpPr>
        <p:spPr>
          <a:xfrm>
            <a:off x="380696" y="5289755"/>
            <a:ext cx="3952537" cy="10127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accent3"/>
              </a:solidFill>
            </a:endParaRPr>
          </a:p>
        </p:txBody>
      </p:sp>
      <p:sp>
        <p:nvSpPr>
          <p:cNvPr id="11" name="Rectangle: Diagonal Corners Snipped 10">
            <a:extLst>
              <a:ext uri="{FF2B5EF4-FFF2-40B4-BE49-F238E27FC236}">
                <a16:creationId xmlns:a16="http://schemas.microsoft.com/office/drawing/2014/main" id="{836AFDEB-3C72-49E0-9B45-DC9EFBA6587F}"/>
              </a:ext>
            </a:extLst>
          </p:cNvPr>
          <p:cNvSpPr/>
          <p:nvPr userDrawn="1"/>
        </p:nvSpPr>
        <p:spPr bwMode="white">
          <a:xfrm>
            <a:off x="380696" y="409303"/>
            <a:ext cx="3952537" cy="4732985"/>
          </a:xfrm>
          <a:prstGeom prst="snip2DiagRect">
            <a:avLst>
              <a:gd name="adj1" fmla="val 0"/>
              <a:gd name="adj2" fmla="val 10697"/>
            </a:avLst>
          </a:prstGeom>
          <a:solidFill>
            <a:schemeClr val="accent3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198082" y="477366"/>
            <a:ext cx="3483000" cy="1341602"/>
          </a:xfrm>
        </p:spPr>
        <p:txBody>
          <a:bodyPr anchor="ctr" anchorCtr="0">
            <a:normAutofit/>
          </a:bodyPr>
          <a:lstStyle>
            <a:lvl1pPr algn="ctr">
              <a:lnSpc>
                <a:spcPct val="84000"/>
              </a:lnSpc>
              <a:defRPr sz="3600" baseline="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98090" y="1966453"/>
            <a:ext cx="3483001" cy="4388615"/>
          </a:xfrm>
        </p:spPr>
        <p:txBody>
          <a:bodyPr/>
          <a:lstStyle>
            <a:lvl1pPr marL="214313" indent="-21431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350">
                <a:solidFill>
                  <a:schemeClr val="tx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0693" y="6453386"/>
            <a:ext cx="903429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pPr/>
              <a:t>8/7/2021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52974" y="6453386"/>
            <a:ext cx="1780256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7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4676173" y="-376"/>
            <a:ext cx="108000" cy="687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L-Shape 11">
            <a:extLst>
              <a:ext uri="{FF2B5EF4-FFF2-40B4-BE49-F238E27FC236}">
                <a16:creationId xmlns:a16="http://schemas.microsoft.com/office/drawing/2014/main" id="{26A5AA85-E28D-4647-B000-742C83A8047D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5134330" y="372088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sp>
        <p:nvSpPr>
          <p:cNvPr id="13" name="L-Shape 12">
            <a:extLst>
              <a:ext uri="{FF2B5EF4-FFF2-40B4-BE49-F238E27FC236}">
                <a16:creationId xmlns:a16="http://schemas.microsoft.com/office/drawing/2014/main" id="{C3CD9875-0A2E-4F4D-ACB7-87DD98EED9D0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8293831" y="5819542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3BDA3A4D-2561-4EEB-8787-E1A65256575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4684" y="668612"/>
            <a:ext cx="3484988" cy="4198373"/>
          </a:xfrm>
          <a:prstGeom prst="snip2DiagRect">
            <a:avLst>
              <a:gd name="adj1" fmla="val 0"/>
              <a:gd name="adj2" fmla="val 10300"/>
            </a:avLst>
          </a:prstGeom>
          <a:ln w="38100">
            <a:solidFill>
              <a:schemeClr val="bg1"/>
            </a:solidFill>
          </a:ln>
          <a:effectLst>
            <a:innerShdw blurRad="114300">
              <a:prstClr val="black"/>
            </a:innerShdw>
          </a:effectLst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FBB32A6B-92AA-4208-9120-FFC166CE751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7706" y="5352418"/>
            <a:ext cx="3861000" cy="900000"/>
          </a:xfrm>
          <a:solidFill>
            <a:schemeClr val="bg2"/>
          </a:solidFill>
          <a:effectLst>
            <a:innerShdw blurRad="114300">
              <a:prstClr val="black">
                <a:alpha val="34000"/>
              </a:prstClr>
            </a:innerShdw>
          </a:effectLst>
        </p:spPr>
        <p:txBody>
          <a:bodyPr anchor="ctr" anchorCtr="0"/>
          <a:lstStyle>
            <a:lvl1pPr marL="0" indent="0" algn="ctr">
              <a:buFont typeface="Arial" panose="020B0604020202020204" pitchFamily="34" charset="0"/>
              <a:buNone/>
              <a:defRPr sz="1350">
                <a:solidFill>
                  <a:schemeClr val="accent3"/>
                </a:solidFill>
              </a:defRPr>
            </a:lvl1pPr>
            <a:lvl2pPr marL="397764" indent="0" algn="ctr">
              <a:buFont typeface="Arial" panose="020B0604020202020204" pitchFamily="34" charset="0"/>
              <a:buNone/>
              <a:defRPr sz="1350">
                <a:solidFill>
                  <a:schemeClr val="accent3"/>
                </a:solidFill>
              </a:defRPr>
            </a:lvl2pPr>
            <a:lvl3pPr marL="740664" indent="0" algn="ctr">
              <a:buFont typeface="Arial" panose="020B0604020202020204" pitchFamily="34" charset="0"/>
              <a:buNone/>
              <a:defRPr sz="1200">
                <a:solidFill>
                  <a:schemeClr val="accent3"/>
                </a:solidFill>
              </a:defRPr>
            </a:lvl3pPr>
            <a:lvl4pPr marL="1083564" indent="0" algn="ctr">
              <a:buFont typeface="Arial" panose="020B0604020202020204" pitchFamily="34" charset="0"/>
              <a:buNone/>
              <a:defRPr sz="1200">
                <a:solidFill>
                  <a:schemeClr val="accent3"/>
                </a:solidFill>
              </a:defRPr>
            </a:lvl4pPr>
            <a:lvl5pPr marL="1426464" indent="0" algn="ctr">
              <a:buFont typeface="Arial" panose="020B0604020202020204" pitchFamily="34" charset="0"/>
              <a:buNone/>
              <a:defRPr sz="1050">
                <a:solidFill>
                  <a:schemeClr val="accent3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" name="L-Shape 19">
            <a:extLst>
              <a:ext uri="{FF2B5EF4-FFF2-40B4-BE49-F238E27FC236}">
                <a16:creationId xmlns:a16="http://schemas.microsoft.com/office/drawing/2014/main" id="{CC096F9F-3AD4-4FC8-823F-DBD962E2E1C6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8265988" y="361513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sp>
        <p:nvSpPr>
          <p:cNvPr id="21" name="L-Shape 20">
            <a:extLst>
              <a:ext uri="{FF2B5EF4-FFF2-40B4-BE49-F238E27FC236}">
                <a16:creationId xmlns:a16="http://schemas.microsoft.com/office/drawing/2014/main" id="{9CFFEAD0-9992-49A8-A068-3357E08CD7C0}"/>
              </a:ext>
            </a:extLst>
          </p:cNvPr>
          <p:cNvSpPr>
            <a:spLocks noChangeAspect="1"/>
          </p:cNvSpPr>
          <p:nvPr userDrawn="1"/>
        </p:nvSpPr>
        <p:spPr>
          <a:xfrm>
            <a:off x="5149075" y="5819541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470145D-417E-4648-AB08-0A7974A629E0}"/>
              </a:ext>
            </a:extLst>
          </p:cNvPr>
          <p:cNvCxnSpPr/>
          <p:nvPr userDrawn="1"/>
        </p:nvCxnSpPr>
        <p:spPr>
          <a:xfrm>
            <a:off x="5338917" y="1789472"/>
            <a:ext cx="32130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92169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-1" y="376"/>
            <a:ext cx="4676174" cy="685762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: Diagonal Corners Snipped 10">
            <a:extLst>
              <a:ext uri="{FF2B5EF4-FFF2-40B4-BE49-F238E27FC236}">
                <a16:creationId xmlns:a16="http://schemas.microsoft.com/office/drawing/2014/main" id="{836AFDEB-3C72-49E0-9B45-DC9EFBA6587F}"/>
              </a:ext>
            </a:extLst>
          </p:cNvPr>
          <p:cNvSpPr/>
          <p:nvPr userDrawn="1"/>
        </p:nvSpPr>
        <p:spPr bwMode="white">
          <a:xfrm>
            <a:off x="380696" y="409286"/>
            <a:ext cx="3952537" cy="5945780"/>
          </a:xfrm>
          <a:prstGeom prst="snip2DiagRect">
            <a:avLst>
              <a:gd name="adj1" fmla="val 0"/>
              <a:gd name="adj2" fmla="val 10697"/>
            </a:avLst>
          </a:prstGeom>
          <a:solidFill>
            <a:schemeClr val="accent3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198082" y="477366"/>
            <a:ext cx="3483000" cy="1341602"/>
          </a:xfrm>
        </p:spPr>
        <p:txBody>
          <a:bodyPr anchor="ctr" anchorCtr="0">
            <a:normAutofit/>
          </a:bodyPr>
          <a:lstStyle>
            <a:lvl1pPr algn="ctr">
              <a:lnSpc>
                <a:spcPct val="84000"/>
              </a:lnSpc>
              <a:defRPr sz="3600" baseline="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98090" y="1966453"/>
            <a:ext cx="3483001" cy="4388615"/>
          </a:xfrm>
        </p:spPr>
        <p:txBody>
          <a:bodyPr/>
          <a:lstStyle>
            <a:lvl1pPr marL="214313" indent="-21431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350">
                <a:solidFill>
                  <a:schemeClr val="tx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0693" y="6453386"/>
            <a:ext cx="903429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pPr/>
              <a:t>8/7/2021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52974" y="6453386"/>
            <a:ext cx="1780256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7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4676173" y="-376"/>
            <a:ext cx="108000" cy="687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L-Shape 11">
            <a:extLst>
              <a:ext uri="{FF2B5EF4-FFF2-40B4-BE49-F238E27FC236}">
                <a16:creationId xmlns:a16="http://schemas.microsoft.com/office/drawing/2014/main" id="{26A5AA85-E28D-4647-B000-742C83A8047D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5134330" y="372088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sp>
        <p:nvSpPr>
          <p:cNvPr id="13" name="L-Shape 12">
            <a:extLst>
              <a:ext uri="{FF2B5EF4-FFF2-40B4-BE49-F238E27FC236}">
                <a16:creationId xmlns:a16="http://schemas.microsoft.com/office/drawing/2014/main" id="{C3CD9875-0A2E-4F4D-ACB7-87DD98EED9D0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8293831" y="5819542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D57F3340-8A42-40F0-BF5B-EEF6E3E88E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4687" y="668612"/>
            <a:ext cx="3484988" cy="5383413"/>
          </a:xfrm>
          <a:custGeom>
            <a:avLst/>
            <a:gdLst>
              <a:gd name="connsiteX0" fmla="*/ 0 w 4646651"/>
              <a:gd name="connsiteY0" fmla="*/ 0 h 5383413"/>
              <a:gd name="connsiteX1" fmla="*/ 4168046 w 4646651"/>
              <a:gd name="connsiteY1" fmla="*/ 0 h 5383413"/>
              <a:gd name="connsiteX2" fmla="*/ 4646651 w 4646651"/>
              <a:gd name="connsiteY2" fmla="*/ 478605 h 5383413"/>
              <a:gd name="connsiteX3" fmla="*/ 4646651 w 4646651"/>
              <a:gd name="connsiteY3" fmla="*/ 5383413 h 5383413"/>
              <a:gd name="connsiteX4" fmla="*/ 478605 w 4646651"/>
              <a:gd name="connsiteY4" fmla="*/ 5383413 h 5383413"/>
              <a:gd name="connsiteX5" fmla="*/ 0 w 4646651"/>
              <a:gd name="connsiteY5" fmla="*/ 4904808 h 5383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646651" h="5383413">
                <a:moveTo>
                  <a:pt x="0" y="0"/>
                </a:moveTo>
                <a:lnTo>
                  <a:pt x="4168046" y="0"/>
                </a:lnTo>
                <a:lnTo>
                  <a:pt x="4646651" y="478605"/>
                </a:lnTo>
                <a:lnTo>
                  <a:pt x="4646651" y="5383413"/>
                </a:lnTo>
                <a:lnTo>
                  <a:pt x="478605" y="5383413"/>
                </a:lnTo>
                <a:lnTo>
                  <a:pt x="0" y="4904808"/>
                </a:lnTo>
                <a:close/>
              </a:path>
            </a:pathLst>
          </a:custGeom>
          <a:ln w="57150">
            <a:solidFill>
              <a:schemeClr val="bg1"/>
            </a:solidFill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0" name="L-Shape 19">
            <a:extLst>
              <a:ext uri="{FF2B5EF4-FFF2-40B4-BE49-F238E27FC236}">
                <a16:creationId xmlns:a16="http://schemas.microsoft.com/office/drawing/2014/main" id="{CC096F9F-3AD4-4FC8-823F-DBD962E2E1C6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8265988" y="361513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sp>
        <p:nvSpPr>
          <p:cNvPr id="21" name="L-Shape 20">
            <a:extLst>
              <a:ext uri="{FF2B5EF4-FFF2-40B4-BE49-F238E27FC236}">
                <a16:creationId xmlns:a16="http://schemas.microsoft.com/office/drawing/2014/main" id="{9CFFEAD0-9992-49A8-A068-3357E08CD7C0}"/>
              </a:ext>
            </a:extLst>
          </p:cNvPr>
          <p:cNvSpPr>
            <a:spLocks noChangeAspect="1"/>
          </p:cNvSpPr>
          <p:nvPr userDrawn="1"/>
        </p:nvSpPr>
        <p:spPr>
          <a:xfrm>
            <a:off x="5149075" y="5819541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470145D-417E-4648-AB08-0A7974A629E0}"/>
              </a:ext>
            </a:extLst>
          </p:cNvPr>
          <p:cNvCxnSpPr/>
          <p:nvPr userDrawn="1"/>
        </p:nvCxnSpPr>
        <p:spPr>
          <a:xfrm>
            <a:off x="5338917" y="1789472"/>
            <a:ext cx="32130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97702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 bwMode="blackWhite">
      <p:bgPr>
        <a:gradFill flip="none" rotWithShape="1">
          <a:gsLst>
            <a:gs pos="0">
              <a:schemeClr val="bg2">
                <a:lumMod val="50000"/>
              </a:schemeClr>
            </a:gs>
            <a:gs pos="33000">
              <a:schemeClr val="bg2"/>
            </a:gs>
            <a:gs pos="66000">
              <a:schemeClr val="bg2">
                <a:lumMod val="75000"/>
              </a:schemeClr>
            </a:gs>
            <a:gs pos="97000">
              <a:schemeClr val="bg2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73769" y="1301377"/>
            <a:ext cx="7209728" cy="2852737"/>
          </a:xfrm>
        </p:spPr>
        <p:txBody>
          <a:bodyPr anchor="b">
            <a:normAutofit/>
          </a:bodyPr>
          <a:lstStyle>
            <a:lvl1pPr algn="r">
              <a:defRPr sz="5400" cap="none" baseline="0">
                <a:solidFill>
                  <a:schemeClr val="tx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3769" y="4216328"/>
            <a:ext cx="7209728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4189" y="6453386"/>
            <a:ext cx="1216807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t>8/7/2021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242" y="6453386"/>
            <a:ext cx="5267533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L-Shape 8">
            <a:extLst>
              <a:ext uri="{FF2B5EF4-FFF2-40B4-BE49-F238E27FC236}">
                <a16:creationId xmlns:a16="http://schemas.microsoft.com/office/drawing/2014/main" id="{BF5B4C6D-2825-4690-8D32-39CBF5E0F7E6}"/>
              </a:ext>
            </a:extLst>
          </p:cNvPr>
          <p:cNvSpPr/>
          <p:nvPr userDrawn="1"/>
        </p:nvSpPr>
        <p:spPr>
          <a:xfrm rot="10800000" flipV="1">
            <a:off x="6399245" y="1820276"/>
            <a:ext cx="2079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8" name="L-Shape 7">
            <a:extLst>
              <a:ext uri="{FF2B5EF4-FFF2-40B4-BE49-F238E27FC236}">
                <a16:creationId xmlns:a16="http://schemas.microsoft.com/office/drawing/2014/main" id="{DFD43940-6D78-4E75-BDB6-8792768BB894}"/>
              </a:ext>
            </a:extLst>
          </p:cNvPr>
          <p:cNvSpPr/>
          <p:nvPr userDrawn="1"/>
        </p:nvSpPr>
        <p:spPr>
          <a:xfrm flipH="1">
            <a:off x="6214740" y="1685657"/>
            <a:ext cx="2364232" cy="4408489"/>
          </a:xfrm>
          <a:prstGeom prst="corner">
            <a:avLst>
              <a:gd name="adj1" fmla="val 5837"/>
              <a:gd name="adj2" fmla="val 6502"/>
            </a:avLst>
          </a:prstGeom>
          <a:solidFill>
            <a:srgbClr val="EFEDE3"/>
          </a:solidFill>
          <a:ln>
            <a:solidFill>
              <a:srgbClr val="EFEDE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</p:spTree>
    <p:extLst>
      <p:ext uri="{BB962C8B-B14F-4D97-AF65-F5344CB8AC3E}">
        <p14:creationId xmlns:p14="http://schemas.microsoft.com/office/powerpoint/2010/main" val="304656791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8701" y="2286002"/>
            <a:ext cx="3335840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4054" y="2286002"/>
            <a:ext cx="3335840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7EF04-6424-4B70-94D1-FC932CBBDD9B}" type="datetimeFigureOut">
              <a:rPr lang="en-US" noProof="0" smtClean="0"/>
              <a:t>8/7/2021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68946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blackGray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Side bar">
            <a:extLst>
              <a:ext uri="{FF2B5EF4-FFF2-40B4-BE49-F238E27FC236}">
                <a16:creationId xmlns:a16="http://schemas.microsoft.com/office/drawing/2014/main" id="{FFA7AFEF-D97A-4A94-A884-7F95E91332B7}"/>
              </a:ext>
            </a:extLst>
          </p:cNvPr>
          <p:cNvSpPr/>
          <p:nvPr userDrawn="1"/>
        </p:nvSpPr>
        <p:spPr>
          <a:xfrm>
            <a:off x="466571" y="0"/>
            <a:ext cx="108000" cy="687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286000"/>
            <a:ext cx="7200900" cy="3581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42987" y="6453386"/>
            <a:ext cx="90342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aseline="0">
                <a:solidFill>
                  <a:schemeClr val="tx2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t>8/7/2021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70181" y="6453386"/>
            <a:ext cx="4710623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aseline="0">
                <a:solidFill>
                  <a:schemeClr val="tx2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4554" y="6453386"/>
            <a:ext cx="119721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aseline="0"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358571" y="376"/>
            <a:ext cx="108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365165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defTabSz="685800" rtl="0" eaLnBrk="1" latinLnBrk="0" hangingPunct="1">
        <a:lnSpc>
          <a:spcPct val="89000"/>
        </a:lnSpc>
        <a:spcBef>
          <a:spcPct val="0"/>
        </a:spcBef>
        <a:buNone/>
        <a:defRPr sz="33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lnSpc>
          <a:spcPct val="94000"/>
        </a:lnSpc>
        <a:spcBef>
          <a:spcPts val="750"/>
        </a:spcBef>
        <a:spcAft>
          <a:spcPts val="150"/>
        </a:spcAft>
        <a:buFont typeface="Arial" panose="020B0604020202020204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654939" indent="-257175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Arial" panose="020B0604020202020204" pitchFamily="34" charset="0"/>
        <a:buChar char="•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997839" indent="-257175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Arial" panose="020B0604020202020204" pitchFamily="34" charset="0"/>
        <a:buChar char="•"/>
        <a:defRPr sz="15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340739" indent="-257175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Arial" panose="020B0604020202020204" pitchFamily="34" charset="0"/>
        <a:buChar char="•"/>
        <a:defRPr sz="15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1640777" indent="-214313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Arial" panose="020B0604020202020204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0574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–"/>
        <a:defRPr sz="12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24003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■"/>
        <a:defRPr sz="105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7432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–"/>
        <a:defRPr sz="105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0861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■"/>
        <a:defRPr sz="105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 userDrawn="1">
          <p15:clr>
            <a:srgbClr val="F26B43"/>
          </p15:clr>
        </p15:guide>
        <p15:guide id="4" orient="horz" pos="1440" userDrawn="1">
          <p15:clr>
            <a:srgbClr val="F26B43"/>
          </p15:clr>
        </p15:guide>
        <p15:guide id="6" orient="horz" pos="3696" userDrawn="1">
          <p15:clr>
            <a:srgbClr val="F26B43"/>
          </p15:clr>
        </p15:guide>
        <p15:guide id="7" orient="horz" pos="432" userDrawn="1">
          <p15:clr>
            <a:srgbClr val="F26B43"/>
          </p15:clr>
        </p15:guide>
        <p15:guide id="8" orient="horz" pos="1512" userDrawn="1">
          <p15:clr>
            <a:srgbClr val="F26B43"/>
          </p15:clr>
        </p15:guide>
        <p15:guide id="9" pos="519" userDrawn="1">
          <p15:clr>
            <a:srgbClr val="F26B43"/>
          </p15:clr>
        </p15:guide>
        <p15:guide id="10" pos="71" userDrawn="1">
          <p15:clr>
            <a:srgbClr val="F26B43"/>
          </p15:clr>
        </p15:guide>
        <p15:guide id="11" pos="6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1889FE-7B85-40C7-8441-909223A9B3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48485" y="1592455"/>
            <a:ext cx="7128364" cy="2126159"/>
          </a:xfrm>
        </p:spPr>
        <p:txBody>
          <a:bodyPr>
            <a:spAutoFit/>
          </a:bodyPr>
          <a:lstStyle/>
          <a:p>
            <a:r>
              <a:rPr lang="en-US" dirty="0"/>
              <a:t>Lesson 16:</a:t>
            </a:r>
            <a:br>
              <a:rPr lang="en-US" dirty="0"/>
            </a:br>
            <a:r>
              <a:rPr lang="en-US" dirty="0"/>
              <a:t>A Second Group Of Parables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87DC842-2DF4-46F3-AEC5-E38386DA68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8484" y="4676778"/>
            <a:ext cx="7128364" cy="753989"/>
          </a:xfrm>
        </p:spPr>
        <p:txBody>
          <a:bodyPr>
            <a:spAutoFit/>
          </a:bodyPr>
          <a:lstStyle/>
          <a:p>
            <a:r>
              <a:rPr lang="en-US" sz="2000" dirty="0"/>
              <a:t>The Strait Gate: Warned Against Herod (Luke 13:22-35)</a:t>
            </a:r>
          </a:p>
          <a:p>
            <a:r>
              <a:rPr lang="en-US" sz="2000" dirty="0"/>
              <a:t>August 4, 2021</a:t>
            </a:r>
          </a:p>
        </p:txBody>
      </p:sp>
    </p:spTree>
    <p:extLst>
      <p:ext uri="{BB962C8B-B14F-4D97-AF65-F5344CB8AC3E}">
        <p14:creationId xmlns:p14="http://schemas.microsoft.com/office/powerpoint/2010/main" val="29291206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EE1D9B-5BF4-4052-A962-788A658A0B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524909"/>
            <a:ext cx="7200900" cy="585417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In That Very Hour … Luke 13:31-35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EA64FC-5A8D-45B6-963D-2E2020CBF9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5035" y="1493716"/>
            <a:ext cx="8465270" cy="5324535"/>
          </a:xfrm>
        </p:spPr>
        <p:txBody>
          <a:bodyPr wrap="square">
            <a:sp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The Judicial Sentence</a:t>
            </a:r>
            <a:r>
              <a:rPr lang="en-US" sz="2000" b="1" dirty="0">
                <a:solidFill>
                  <a:schemeClr val="tx1"/>
                </a:solidFill>
                <a:ea typeface="Times New Roman" panose="02020603050405020304" pitchFamily="18" charset="0"/>
              </a:rPr>
              <a:t>. Luke 13:31-35; 19:38; cf.</a:t>
            </a:r>
            <a:r>
              <a:rPr lang="en-US" sz="20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Matthew 23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Herod long desired to see Jesus (Luke 9:7-9; 23:7-8, 15), but it was not likely that he desired to put Him to death. </a:t>
            </a:r>
            <a:br>
              <a:rPr lang="en-US" sz="20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</a:br>
            <a:r>
              <a:rPr lang="en-US" sz="20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(cf. Matthew 14:1)</a:t>
            </a:r>
          </a:p>
          <a:p>
            <a:pPr marL="687388" marR="0" indent="-34766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1.	The antagonism between Christ and the Jewish leaders comes to a climax in Matthew 23.</a:t>
            </a:r>
          </a:p>
          <a:p>
            <a:pPr marL="687388" marR="0" indent="-34766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2.	In a series of woes Jesus denounces the scribes and Pharisees as Hypocrites, blind guides, fools, whited sepulchers, serpents, and a generation of vipers. Verses 13-33.</a:t>
            </a:r>
          </a:p>
          <a:p>
            <a:pPr marL="1084263" marR="0" indent="-39687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a.	He accuses them of shutting up the kingdom of heaven against men, extortion, false teaching, lack of judgment, mercy, and faith.</a:t>
            </a:r>
          </a:p>
          <a:p>
            <a:pPr marL="687388" marR="0" indent="-34766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3.	In verse 32 Jesus declares,</a:t>
            </a:r>
            <a:r>
              <a:rPr lang="en-US" sz="2000" i="1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“Fill ye up then the measure of your fathers.”</a:t>
            </a:r>
            <a:endParaRPr lang="en-US" sz="2000" dirty="0"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1084263" marR="0" indent="-39687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a.	This generation of Jews will fill up the cup to overflowing.</a:t>
            </a:r>
          </a:p>
          <a:p>
            <a:pPr marL="1084263" marR="0" indent="-39687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b.	With the rejection of God’s son and the crucifixion approaching, the patience of God had come to an end.</a:t>
            </a:r>
          </a:p>
        </p:txBody>
      </p:sp>
    </p:spTree>
    <p:extLst>
      <p:ext uri="{BB962C8B-B14F-4D97-AF65-F5344CB8AC3E}">
        <p14:creationId xmlns:p14="http://schemas.microsoft.com/office/powerpoint/2010/main" val="2403778188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ustom 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76923C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9">
      <a:majorFont>
        <a:latin typeface="Impact"/>
        <a:ea typeface=""/>
        <a:cs typeface=""/>
      </a:majorFont>
      <a:minorFont>
        <a:latin typeface="Arial"/>
        <a:ea typeface=""/>
        <a:cs typeface="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TF22874644_Trading cards_AAS_v3" id="{4E496154-558D-4612-A753-0794614ED79B}" vid="{A8FAAD10-755F-4F52-9B7F-8A15476B6C2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277</TotalTime>
  <Words>237</Words>
  <Application>Microsoft Office PowerPoint</Application>
  <PresentationFormat>On-screen Show (4:3)</PresentationFormat>
  <Paragraphs>16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Franklin Gothic Book</vt:lpstr>
      <vt:lpstr>Impact</vt:lpstr>
      <vt:lpstr>Crop</vt:lpstr>
      <vt:lpstr>Lesson 16: A Second Group Of Parables</vt:lpstr>
      <vt:lpstr>In That Very Hour … Luke 13:31-35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16: A Second Group Of Parables</dc:title>
  <dc:creator>mgalloway2715@gmail.com</dc:creator>
  <cp:lastModifiedBy>Richard Lidh</cp:lastModifiedBy>
  <cp:revision>17</cp:revision>
  <cp:lastPrinted>2021-08-07T19:22:46Z</cp:lastPrinted>
  <dcterms:created xsi:type="dcterms:W3CDTF">2021-08-03T18:48:57Z</dcterms:created>
  <dcterms:modified xsi:type="dcterms:W3CDTF">2021-08-07T19:22:49Z</dcterms:modified>
</cp:coreProperties>
</file>